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5490ED1-D912-4129-B1C6-B78E23FB6750}">
  <a:tblStyle styleId="{05490ED1-D912-4129-B1C6-B78E23FB675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bottom>
        </a:tcBdr>
      </a:tcStyle>
    </a:band1H>
    <a:band2H>
      <a:tcTxStyle/>
    </a:band2H>
    <a:band1V>
      <a:tcTxStyle/>
      <a:tcStyle>
        <a:tcBdr>
          <a:left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right>
        </a:tcBdr>
      </a:tcStyle>
    </a:band1V>
    <a:band2V>
      <a:tcTxStyle/>
      <a:tcStyle>
        <a:tcBdr>
          <a:left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right>
        </a:tcBdr>
      </a:tcStyle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top>
        </a:tcBdr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2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>
  <p:cSld name="Титульный слайд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ctrTitle"/>
          </p:nvPr>
        </p:nvSpPr>
        <p:spPr>
          <a:xfrm>
            <a:off x="253465" y="159836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  <a:defRPr b="1"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Изображение выглядит как текст, LEGO, игрушка, векторная графика&#10;&#10;Автоматически созданное описание" id="14" name="Google Shape;14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43724" y="2666198"/>
            <a:ext cx="7276553" cy="419180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23775" y="4243674"/>
            <a:ext cx="2848028" cy="1813389"/>
          </a:xfrm>
          <a:custGeom>
            <a:rect b="b" l="l" r="r" t="t"/>
            <a:pathLst>
              <a:path extrusionOk="0" h="3324199" w="5220839">
                <a:moveTo>
                  <a:pt x="202241" y="3111248"/>
                </a:moveTo>
                <a:cubicBezTo>
                  <a:pt x="68995" y="2972206"/>
                  <a:pt x="-83989" y="2957097"/>
                  <a:pt x="54791" y="2467220"/>
                </a:cubicBezTo>
                <a:cubicBezTo>
                  <a:pt x="193571" y="1977343"/>
                  <a:pt x="485850" y="540106"/>
                  <a:pt x="1034924" y="171985"/>
                </a:cubicBezTo>
                <a:cubicBezTo>
                  <a:pt x="1583998" y="-196136"/>
                  <a:pt x="2701646" y="120373"/>
                  <a:pt x="3349237" y="258495"/>
                </a:cubicBezTo>
                <a:cubicBezTo>
                  <a:pt x="3996828" y="396617"/>
                  <a:pt x="4726947" y="727364"/>
                  <a:pt x="4920471" y="1000716"/>
                </a:cubicBezTo>
                <a:cubicBezTo>
                  <a:pt x="5113995" y="1274068"/>
                  <a:pt x="5523325" y="2644395"/>
                  <a:pt x="4845624" y="3027854"/>
                </a:cubicBezTo>
                <a:cubicBezTo>
                  <a:pt x="4167923" y="3411313"/>
                  <a:pt x="1357614" y="3319921"/>
                  <a:pt x="854266" y="3301472"/>
                </a:cubicBezTo>
                <a:cubicBezTo>
                  <a:pt x="350918" y="3283023"/>
                  <a:pt x="335487" y="3250290"/>
                  <a:pt x="202241" y="31112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6684746" y="-165233"/>
            <a:ext cx="2191069" cy="1235483"/>
          </a:xfrm>
          <a:custGeom>
            <a:rect b="b" l="l" r="r" t="t"/>
            <a:pathLst>
              <a:path extrusionOk="0" h="2264816" w="4016541">
                <a:moveTo>
                  <a:pt x="1824082" y="2262360"/>
                </a:moveTo>
                <a:cubicBezTo>
                  <a:pt x="1190292" y="2286551"/>
                  <a:pt x="246863" y="2131734"/>
                  <a:pt x="53339" y="1812420"/>
                </a:cubicBezTo>
                <a:cubicBezTo>
                  <a:pt x="-140185" y="1493106"/>
                  <a:pt x="222672" y="644017"/>
                  <a:pt x="662939" y="346474"/>
                </a:cubicBezTo>
                <a:cubicBezTo>
                  <a:pt x="1103206" y="48931"/>
                  <a:pt x="2179683" y="-55087"/>
                  <a:pt x="2694940" y="27161"/>
                </a:cubicBezTo>
                <a:cubicBezTo>
                  <a:pt x="3210197" y="109409"/>
                  <a:pt x="3560959" y="566609"/>
                  <a:pt x="3754483" y="839961"/>
                </a:cubicBezTo>
                <a:cubicBezTo>
                  <a:pt x="3948007" y="1113313"/>
                  <a:pt x="4177815" y="1430208"/>
                  <a:pt x="3856082" y="1667274"/>
                </a:cubicBezTo>
                <a:cubicBezTo>
                  <a:pt x="3534349" y="1904340"/>
                  <a:pt x="2457873" y="2238169"/>
                  <a:pt x="1824082" y="226236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10469335" y="921980"/>
            <a:ext cx="1147109" cy="700812"/>
          </a:xfrm>
          <a:custGeom>
            <a:rect b="b" l="l" r="r" t="t"/>
            <a:pathLst>
              <a:path extrusionOk="0" h="2439662" w="3993308">
                <a:moveTo>
                  <a:pt x="1800849" y="2435797"/>
                </a:moveTo>
                <a:cubicBezTo>
                  <a:pt x="1167059" y="2459988"/>
                  <a:pt x="190123" y="2377771"/>
                  <a:pt x="30106" y="1985857"/>
                </a:cubicBezTo>
                <a:cubicBezTo>
                  <a:pt x="-129911" y="1593943"/>
                  <a:pt x="378141" y="348348"/>
                  <a:pt x="840746" y="84312"/>
                </a:cubicBezTo>
                <a:cubicBezTo>
                  <a:pt x="1303351" y="-179724"/>
                  <a:pt x="2323986" y="246795"/>
                  <a:pt x="2805737" y="401643"/>
                </a:cubicBezTo>
                <a:cubicBezTo>
                  <a:pt x="3287488" y="556491"/>
                  <a:pt x="3537726" y="740046"/>
                  <a:pt x="3731250" y="1013398"/>
                </a:cubicBezTo>
                <a:cubicBezTo>
                  <a:pt x="3924774" y="1286750"/>
                  <a:pt x="4154582" y="1603645"/>
                  <a:pt x="3832849" y="1840711"/>
                </a:cubicBezTo>
                <a:cubicBezTo>
                  <a:pt x="3511116" y="2077777"/>
                  <a:pt x="2434640" y="2411606"/>
                  <a:pt x="1800849" y="2435797"/>
                </a:cubicBezTo>
                <a:close/>
              </a:path>
            </a:pathLst>
          </a:custGeom>
          <a:solidFill>
            <a:srgbClr val="2E75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3" name="Google Shape;73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" type="body"/>
          </p:nvPr>
        </p:nvSpPr>
        <p:spPr>
          <a:xfrm>
            <a:off x="838200" y="1825625"/>
            <a:ext cx="438694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accent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accent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accent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льзовательский макет">
  <p:cSld name="Пользовательский макет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accent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accent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accent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4"/>
          <p:cNvSpPr/>
          <p:nvPr/>
        </p:nvSpPr>
        <p:spPr>
          <a:xfrm>
            <a:off x="9669425" y="5211762"/>
            <a:ext cx="2522574" cy="1606167"/>
          </a:xfrm>
          <a:custGeom>
            <a:rect b="b" l="l" r="r" t="t"/>
            <a:pathLst>
              <a:path extrusionOk="0" h="3324199" w="5220839">
                <a:moveTo>
                  <a:pt x="202241" y="3111248"/>
                </a:moveTo>
                <a:cubicBezTo>
                  <a:pt x="68995" y="2972206"/>
                  <a:pt x="-83989" y="2957097"/>
                  <a:pt x="54791" y="2467220"/>
                </a:cubicBezTo>
                <a:cubicBezTo>
                  <a:pt x="193571" y="1977343"/>
                  <a:pt x="485850" y="540106"/>
                  <a:pt x="1034924" y="171985"/>
                </a:cubicBezTo>
                <a:cubicBezTo>
                  <a:pt x="1583998" y="-196136"/>
                  <a:pt x="2701646" y="120373"/>
                  <a:pt x="3349237" y="258495"/>
                </a:cubicBezTo>
                <a:cubicBezTo>
                  <a:pt x="3996828" y="396617"/>
                  <a:pt x="4726947" y="727364"/>
                  <a:pt x="4920471" y="1000716"/>
                </a:cubicBezTo>
                <a:cubicBezTo>
                  <a:pt x="5113995" y="1274068"/>
                  <a:pt x="5523325" y="2644395"/>
                  <a:pt x="4845624" y="3027854"/>
                </a:cubicBezTo>
                <a:cubicBezTo>
                  <a:pt x="4167923" y="3411313"/>
                  <a:pt x="1357614" y="3319921"/>
                  <a:pt x="854266" y="3301472"/>
                </a:cubicBezTo>
                <a:cubicBezTo>
                  <a:pt x="350918" y="3283023"/>
                  <a:pt x="335487" y="3250290"/>
                  <a:pt x="202241" y="31112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4"/>
          <p:cNvSpPr/>
          <p:nvPr/>
        </p:nvSpPr>
        <p:spPr>
          <a:xfrm>
            <a:off x="9562980" y="40071"/>
            <a:ext cx="2629020" cy="1606167"/>
          </a:xfrm>
          <a:custGeom>
            <a:rect b="b" l="l" r="r" t="t"/>
            <a:pathLst>
              <a:path extrusionOk="0" h="2439662" w="3993308">
                <a:moveTo>
                  <a:pt x="1800849" y="2435797"/>
                </a:moveTo>
                <a:cubicBezTo>
                  <a:pt x="1167059" y="2459988"/>
                  <a:pt x="190123" y="2377771"/>
                  <a:pt x="30106" y="1985857"/>
                </a:cubicBezTo>
                <a:cubicBezTo>
                  <a:pt x="-129911" y="1593943"/>
                  <a:pt x="378141" y="348348"/>
                  <a:pt x="840746" y="84312"/>
                </a:cubicBezTo>
                <a:cubicBezTo>
                  <a:pt x="1303351" y="-179724"/>
                  <a:pt x="2323986" y="246795"/>
                  <a:pt x="2805737" y="401643"/>
                </a:cubicBezTo>
                <a:cubicBezTo>
                  <a:pt x="3287488" y="556491"/>
                  <a:pt x="3537726" y="740046"/>
                  <a:pt x="3731250" y="1013398"/>
                </a:cubicBezTo>
                <a:cubicBezTo>
                  <a:pt x="3924774" y="1286750"/>
                  <a:pt x="4154582" y="1603645"/>
                  <a:pt x="3832849" y="1840711"/>
                </a:cubicBezTo>
                <a:cubicBezTo>
                  <a:pt x="3511116" y="2077777"/>
                  <a:pt x="2434640" y="2411606"/>
                  <a:pt x="1800849" y="2435797"/>
                </a:cubicBezTo>
                <a:close/>
              </a:path>
            </a:pathLst>
          </a:custGeom>
          <a:solidFill>
            <a:srgbClr val="2E75B5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Доллар со сплошной заливкой" id="29" name="Google Shape;29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00367" y="420801"/>
            <a:ext cx="914400" cy="914400"/>
          </a:xfrm>
          <a:prstGeom prst="rect">
            <a:avLst/>
          </a:prstGeom>
          <a:noFill/>
          <a:ln>
            <a:noFill/>
          </a:ln>
          <a:effectLst>
            <a:outerShdw blurRad="114300" rotWithShape="0" algn="t" dir="5400000" dist="38100">
              <a:srgbClr val="000000">
                <a:alpha val="81960"/>
              </a:srgbClr>
            </a:outerShdw>
          </a:effectLst>
        </p:spPr>
      </p:pic>
      <p:pic>
        <p:nvPicPr>
          <p:cNvPr descr="Евро со сплошной заливкой" id="30" name="Google Shape;3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01300" y="5583046"/>
            <a:ext cx="914400" cy="914400"/>
          </a:xfrm>
          <a:prstGeom prst="rect">
            <a:avLst/>
          </a:prstGeom>
          <a:noFill/>
          <a:ln>
            <a:noFill/>
          </a:ln>
          <a:effectLst>
            <a:outerShdw blurRad="114300" sx="101000" rotWithShape="0" algn="t" dir="5400000" dist="63500" sy="101000">
              <a:srgbClr val="000000">
                <a:alpha val="8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1" name="Google Shape;51;p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5" name="Google Shape;65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6" name="Google Shape;66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hyperlink" Target="https://presentation-creation.ru/" TargetMode="Externa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" name="Google Shape;11;p1">
            <a:hlinkClick r:id="rId1"/>
          </p:cNvPr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620688" y="45855"/>
            <a:ext cx="757762" cy="75776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Relationship Id="rId4" Type="http://schemas.openxmlformats.org/officeDocument/2006/relationships/hyperlink" Target="http://presentation-creation.ru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presentation-creation.ru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presentation-creation.ru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presentation-creation.ru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5.png"/><Relationship Id="rId6" Type="http://schemas.openxmlformats.org/officeDocument/2006/relationships/image" Target="../media/image7.png"/><Relationship Id="rId7" Type="http://schemas.openxmlformats.org/officeDocument/2006/relationships/hyperlink" Target="http://presentation-creation.ru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hyperlink" Target="http://presentation-creation.ru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presentation-creation.ru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Relationship Id="rId4" Type="http://schemas.openxmlformats.org/officeDocument/2006/relationships/image" Target="../media/image15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ctrTitle"/>
          </p:nvPr>
        </p:nvSpPr>
        <p:spPr>
          <a:xfrm>
            <a:off x="253465" y="159836"/>
            <a:ext cx="9144000" cy="2387600"/>
          </a:xfrm>
          <a:prstGeom prst="rect">
            <a:avLst/>
          </a:prstGeom>
          <a:noFill/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Calibri"/>
              <a:buNone/>
            </a:pPr>
            <a:r>
              <a:rPr lang="en-US" sz="8800"/>
              <a:t>Финансы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/>
          <p:nvPr/>
        </p:nvSpPr>
        <p:spPr>
          <a:xfrm>
            <a:off x="5225143" y="3556000"/>
            <a:ext cx="6807200" cy="2936875"/>
          </a:xfrm>
          <a:prstGeom prst="rect">
            <a:avLst/>
          </a:prstGeom>
          <a:solidFill>
            <a:srgbClr val="8DA9D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/>
              <a:t>Вставьте заголовок слайда</a:t>
            </a:r>
            <a:endParaRPr/>
          </a:p>
        </p:txBody>
      </p:sp>
      <p:sp>
        <p:nvSpPr>
          <p:cNvPr id="99" name="Google Shape;99;p15"/>
          <p:cNvSpPr txBox="1"/>
          <p:nvPr>
            <p:ph idx="1" type="body"/>
          </p:nvPr>
        </p:nvSpPr>
        <p:spPr>
          <a:xfrm>
            <a:off x="838200" y="1825625"/>
            <a:ext cx="4386943" cy="466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r>
              <a:rPr lang="en-US"/>
              <a:t>Lorem ipsum dolor sit amet, consectetur adipiscing elit, sed do eiusmod tempor incididunt ut labore et dolore magna aliqua.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r>
              <a:rPr lang="en-US"/>
              <a:t>Ut enim ad minim veniam, quis nostrud exercitation ullamco laboris nisi ut aliquip ex ea commodo consequat.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r>
              <a:rPr lang="en-US"/>
              <a:t>Duis aute irure dolor in reprehenderit in voluptate velit esse cillum dolore eu fugiat nulla pariatur.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100" name="Google Shape;10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2188" y="2072369"/>
            <a:ext cx="5556824" cy="3704318"/>
          </a:xfrm>
          <a:prstGeom prst="rect">
            <a:avLst/>
          </a:prstGeom>
          <a:noFill/>
          <a:ln>
            <a:noFill/>
          </a:ln>
          <a:effectLst>
            <a:outerShdw blurRad="228600" rotWithShape="0" algn="tr" dir="8100000" dist="38100">
              <a:srgbClr val="000000">
                <a:alpha val="40000"/>
              </a:srgbClr>
            </a:outerShdw>
          </a:effectLst>
        </p:spPr>
      </p:pic>
      <p:sp>
        <p:nvSpPr>
          <p:cNvPr id="101" name="Google Shape;101;p15"/>
          <p:cNvSpPr txBox="1"/>
          <p:nvPr/>
        </p:nvSpPr>
        <p:spPr>
          <a:xfrm>
            <a:off x="3802742" y="6559325"/>
            <a:ext cx="4267200" cy="3651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ACB8CA"/>
                </a:solidFill>
                <a:latin typeface="Calibri"/>
                <a:ea typeface="Calibri"/>
                <a:cs typeface="Calibri"/>
                <a:sym typeface="Calibri"/>
              </a:rPr>
              <a:t>Шаблоны презентаций с сайта </a:t>
            </a:r>
            <a:r>
              <a:rPr b="0" i="0" lang="en-US" sz="1200" u="sng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presentation-creation.ru</a:t>
            </a:r>
            <a:endParaRPr b="0" i="0" sz="1200" u="none" cap="none" strike="noStrik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/>
              <a:t>Вставьте заголовок слайда</a:t>
            </a:r>
            <a:endParaRPr/>
          </a:p>
        </p:txBody>
      </p:sp>
      <p:sp>
        <p:nvSpPr>
          <p:cNvPr id="107" name="Google Shape;107;p16"/>
          <p:cNvSpPr txBox="1"/>
          <p:nvPr/>
        </p:nvSpPr>
        <p:spPr>
          <a:xfrm>
            <a:off x="1529443" y="2749630"/>
            <a:ext cx="9133114" cy="20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</a:pPr>
            <a:r>
              <a:rPr b="0" i="0" lang="en-US" sz="13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987 654 321</a:t>
            </a:r>
            <a:endParaRPr/>
          </a:p>
        </p:txBody>
      </p:sp>
      <p:sp>
        <p:nvSpPr>
          <p:cNvPr id="108" name="Google Shape;108;p16"/>
          <p:cNvSpPr txBox="1"/>
          <p:nvPr/>
        </p:nvSpPr>
        <p:spPr>
          <a:xfrm>
            <a:off x="3802742" y="6559325"/>
            <a:ext cx="4267200" cy="3651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ACB8CA"/>
                </a:solidFill>
                <a:latin typeface="Calibri"/>
                <a:ea typeface="Calibri"/>
                <a:cs typeface="Calibri"/>
                <a:sym typeface="Calibri"/>
              </a:rPr>
              <a:t>Шаблоны презентаций с сайта </a:t>
            </a:r>
            <a:r>
              <a:rPr b="0" i="0" lang="en-US" sz="1200" u="sng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presentation-creation.ru</a:t>
            </a:r>
            <a:endParaRPr b="0" i="0" sz="1200" u="none" cap="none" strike="noStrik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/>
              <a:t>Вставьте заголовок слайда</a:t>
            </a:r>
            <a:endParaRPr/>
          </a:p>
        </p:txBody>
      </p:sp>
      <p:graphicFrame>
        <p:nvGraphicFramePr>
          <p:cNvPr id="114" name="Google Shape;114;p17"/>
          <p:cNvGraphicFramePr/>
          <p:nvPr/>
        </p:nvGraphicFramePr>
        <p:xfrm>
          <a:off x="352877" y="18870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{05490ED1-D912-4129-B1C6-B78E23FB6750}</a:tableStyleId>
              </a:tblPr>
              <a:tblGrid>
                <a:gridCol w="2513475"/>
                <a:gridCol w="2513475"/>
                <a:gridCol w="2513475"/>
                <a:gridCol w="2513475"/>
              </a:tblGrid>
              <a:tr h="545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D8E2F3"/>
                          </a:solidFill>
                        </a:rPr>
                        <a:t>Заголовок 1</a:t>
                      </a:r>
                      <a:endParaRPr/>
                    </a:p>
                  </a:txBody>
                  <a:tcPr marT="51450" marB="51450" marR="102925" marL="102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8E2F3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>
                          <a:solidFill>
                            <a:srgbClr val="D8E2F3"/>
                          </a:solidFill>
                        </a:rPr>
                        <a:t>Заголовок 2</a:t>
                      </a:r>
                      <a:endParaRPr/>
                    </a:p>
                  </a:txBody>
                  <a:tcPr marT="51450" marB="51450" marR="102925" marL="102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8E2F3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>
                          <a:solidFill>
                            <a:srgbClr val="D8E2F3"/>
                          </a:solidFill>
                        </a:rPr>
                        <a:t>Заголовок 3</a:t>
                      </a:r>
                      <a:endParaRPr/>
                    </a:p>
                  </a:txBody>
                  <a:tcPr marT="51450" marB="51450" marR="102925" marL="102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8E2F3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>
                          <a:solidFill>
                            <a:srgbClr val="D8E2F3"/>
                          </a:solidFill>
                        </a:rPr>
                        <a:t>Заголовок 4</a:t>
                      </a:r>
                      <a:endParaRPr/>
                    </a:p>
                  </a:txBody>
                  <a:tcPr marT="51450" marB="51450" marR="102925" marL="102925"/>
                </a:tc>
              </a:tr>
              <a:tr h="545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01.</a:t>
                      </a:r>
                      <a:endParaRPr/>
                    </a:p>
                  </a:txBody>
                  <a:tcPr marT="51450" marB="51450" marR="102925" marL="102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Вставьте текст</a:t>
                      </a:r>
                      <a:endParaRPr/>
                    </a:p>
                  </a:txBody>
                  <a:tcPr marT="51450" marB="51450" marR="102925" marL="102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chemeClr val="dk1"/>
                          </a:solidFill>
                        </a:rPr>
                        <a:t>Вставьте текст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</a:txBody>
                  <a:tcPr marT="51450" marB="51450" marR="102925" marL="102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chemeClr val="dk1"/>
                          </a:solidFill>
                        </a:rPr>
                        <a:t>Вставьте текст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</a:txBody>
                  <a:tcPr marT="51450" marB="51450" marR="102925" marL="102925"/>
                </a:tc>
              </a:tr>
              <a:tr h="545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02.</a:t>
                      </a:r>
                      <a:endParaRPr/>
                    </a:p>
                  </a:txBody>
                  <a:tcPr marT="51450" marB="51450" marR="102925" marL="102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chemeClr val="dk1"/>
                          </a:solidFill>
                        </a:rPr>
                        <a:t>Вставьте текст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</a:txBody>
                  <a:tcPr marT="51450" marB="51450" marR="102925" marL="102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chemeClr val="dk1"/>
                          </a:solidFill>
                        </a:rPr>
                        <a:t>Вставьте текст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</a:txBody>
                  <a:tcPr marT="51450" marB="51450" marR="102925" marL="102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chemeClr val="dk1"/>
                          </a:solidFill>
                        </a:rPr>
                        <a:t>Вставьте текст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</a:txBody>
                  <a:tcPr marT="51450" marB="51450" marR="102925" marL="102925"/>
                </a:tc>
              </a:tr>
              <a:tr h="545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03.</a:t>
                      </a:r>
                      <a:endParaRPr/>
                    </a:p>
                  </a:txBody>
                  <a:tcPr marT="51450" marB="51450" marR="102925" marL="102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chemeClr val="dk1"/>
                          </a:solidFill>
                        </a:rPr>
                        <a:t>Вставьте текст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</a:txBody>
                  <a:tcPr marT="51450" marB="51450" marR="102925" marL="102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chemeClr val="dk1"/>
                          </a:solidFill>
                        </a:rPr>
                        <a:t>Вставьте текст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</a:txBody>
                  <a:tcPr marT="51450" marB="51450" marR="102925" marL="102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chemeClr val="dk1"/>
                          </a:solidFill>
                        </a:rPr>
                        <a:t>Вставьте текст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</a:txBody>
                  <a:tcPr marT="51450" marB="51450" marR="102925" marL="102925"/>
                </a:tc>
              </a:tr>
              <a:tr h="545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04.</a:t>
                      </a:r>
                      <a:endParaRPr/>
                    </a:p>
                  </a:txBody>
                  <a:tcPr marT="51450" marB="51450" marR="102925" marL="102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chemeClr val="dk1"/>
                          </a:solidFill>
                        </a:rPr>
                        <a:t>Вставьте текст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</a:txBody>
                  <a:tcPr marT="51450" marB="51450" marR="102925" marL="102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chemeClr val="dk1"/>
                          </a:solidFill>
                        </a:rPr>
                        <a:t>Вставьте текст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</a:txBody>
                  <a:tcPr marT="51450" marB="51450" marR="102925" marL="102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chemeClr val="dk1"/>
                          </a:solidFill>
                        </a:rPr>
                        <a:t>Вставьте текст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</a:txBody>
                  <a:tcPr marT="51450" marB="51450" marR="102925" marL="102925"/>
                </a:tc>
              </a:tr>
              <a:tr h="545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05.</a:t>
                      </a:r>
                      <a:endParaRPr/>
                    </a:p>
                  </a:txBody>
                  <a:tcPr marT="51450" marB="51450" marR="102925" marL="102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chemeClr val="dk1"/>
                          </a:solidFill>
                        </a:rPr>
                        <a:t>Вставьте текст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</a:txBody>
                  <a:tcPr marT="51450" marB="51450" marR="102925" marL="102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chemeClr val="dk1"/>
                          </a:solidFill>
                        </a:rPr>
                        <a:t>Вставьте текст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</a:txBody>
                  <a:tcPr marT="51450" marB="51450" marR="102925" marL="102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chemeClr val="dk1"/>
                          </a:solidFill>
                        </a:rPr>
                        <a:t>Вставьте текст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</a:txBody>
                  <a:tcPr marT="51450" marB="51450" marR="102925" marL="102925"/>
                </a:tc>
              </a:tr>
              <a:tr h="545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06.</a:t>
                      </a:r>
                      <a:endParaRPr/>
                    </a:p>
                  </a:txBody>
                  <a:tcPr marT="51450" marB="51450" marR="102925" marL="102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chemeClr val="dk1"/>
                          </a:solidFill>
                        </a:rPr>
                        <a:t>Вставьте текст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</a:txBody>
                  <a:tcPr marT="51450" marB="51450" marR="102925" marL="102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chemeClr val="dk1"/>
                          </a:solidFill>
                        </a:rPr>
                        <a:t>Вставьте текст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</a:txBody>
                  <a:tcPr marT="51450" marB="51450" marR="102925" marL="102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chemeClr val="dk1"/>
                          </a:solidFill>
                        </a:rPr>
                        <a:t>Вставьте текст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</a:txBody>
                  <a:tcPr marT="51450" marB="51450" marR="102925" marL="102925"/>
                </a:tc>
              </a:tr>
            </a:tbl>
          </a:graphicData>
        </a:graphic>
      </p:graphicFrame>
      <p:sp>
        <p:nvSpPr>
          <p:cNvPr id="115" name="Google Shape;115;p17"/>
          <p:cNvSpPr txBox="1"/>
          <p:nvPr/>
        </p:nvSpPr>
        <p:spPr>
          <a:xfrm>
            <a:off x="3802742" y="6559325"/>
            <a:ext cx="4267200" cy="3651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ACB8CA"/>
                </a:solidFill>
                <a:latin typeface="Calibri"/>
                <a:ea typeface="Calibri"/>
                <a:cs typeface="Calibri"/>
                <a:sym typeface="Calibri"/>
              </a:rPr>
              <a:t>Шаблоны презентаций с сайта </a:t>
            </a:r>
            <a:r>
              <a:rPr b="0" i="0" lang="en-US" sz="1200" u="sng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presentation-creation.ru</a:t>
            </a:r>
            <a:endParaRPr b="0" i="0" sz="1200" u="none" cap="none" strike="noStrik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/>
              <a:t>Вставьте заголовок слайда</a:t>
            </a:r>
            <a:endParaRPr/>
          </a:p>
        </p:txBody>
      </p:sp>
      <p:sp>
        <p:nvSpPr>
          <p:cNvPr id="121" name="Google Shape;121;p18"/>
          <p:cNvSpPr/>
          <p:nvPr/>
        </p:nvSpPr>
        <p:spPr>
          <a:xfrm>
            <a:off x="379640" y="2046658"/>
            <a:ext cx="2886075" cy="3180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rotWithShape="0" algn="tr" dir="8100000" dist="38100">
              <a:srgbClr val="C55A11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8"/>
          <p:cNvSpPr/>
          <p:nvPr/>
        </p:nvSpPr>
        <p:spPr>
          <a:xfrm>
            <a:off x="1446440" y="1705356"/>
            <a:ext cx="733425" cy="733425"/>
          </a:xfrm>
          <a:prstGeom prst="ellipse">
            <a:avLst/>
          </a:prstGeom>
          <a:solidFill>
            <a:srgbClr val="D8E2F3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8"/>
          <p:cNvSpPr txBox="1"/>
          <p:nvPr/>
        </p:nvSpPr>
        <p:spPr>
          <a:xfrm>
            <a:off x="1455966" y="1714452"/>
            <a:ext cx="733424" cy="707886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24" name="Google Shape;124;p18"/>
          <p:cNvSpPr/>
          <p:nvPr/>
        </p:nvSpPr>
        <p:spPr>
          <a:xfrm>
            <a:off x="3753077" y="2046658"/>
            <a:ext cx="2886075" cy="318055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rotWithShape="0" algn="tr" dir="8100000" dist="38100">
              <a:srgbClr val="C55A11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8"/>
          <p:cNvSpPr txBox="1"/>
          <p:nvPr/>
        </p:nvSpPr>
        <p:spPr>
          <a:xfrm>
            <a:off x="3753076" y="2484807"/>
            <a:ext cx="2809876" cy="2667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55000" lnSpcReduction="20000"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Lorem ipsum dolor sit amet, consectetur adipiscing elit, sed do eiusmod tempor incididunt ut labore et dolore magna aliqua. 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Ut enim ad minim veniam, quis nostrud exercitation ullamco laboris nisi ut aliquip ex ea commodo consequat. 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Duis aute irure dolor in reprehenderit in voluptate velit esse cillum dolore eu fugiat nulla pariatur. </a:t>
            </a:r>
            <a:endParaRPr/>
          </a:p>
          <a:p>
            <a:pPr indent="-13081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55A1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8"/>
          <p:cNvSpPr/>
          <p:nvPr/>
        </p:nvSpPr>
        <p:spPr>
          <a:xfrm>
            <a:off x="4819877" y="1705356"/>
            <a:ext cx="733425" cy="733425"/>
          </a:xfrm>
          <a:prstGeom prst="ellipse">
            <a:avLst/>
          </a:prstGeom>
          <a:solidFill>
            <a:srgbClr val="FBE4D4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8"/>
          <p:cNvSpPr txBox="1"/>
          <p:nvPr/>
        </p:nvSpPr>
        <p:spPr>
          <a:xfrm>
            <a:off x="4829403" y="1690688"/>
            <a:ext cx="733424" cy="707886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i="0" sz="4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8"/>
          <p:cNvSpPr/>
          <p:nvPr/>
        </p:nvSpPr>
        <p:spPr>
          <a:xfrm>
            <a:off x="7177316" y="2046658"/>
            <a:ext cx="2886075" cy="3180550"/>
          </a:xfrm>
          <a:prstGeom prst="rect">
            <a:avLst/>
          </a:prstGeom>
          <a:solidFill>
            <a:srgbClr val="BF9000"/>
          </a:solidFill>
          <a:ln>
            <a:noFill/>
          </a:ln>
          <a:effectLst>
            <a:outerShdw blurRad="50800" rotWithShape="0" algn="tr" dir="8100000" dist="38100">
              <a:srgbClr val="C55A11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8"/>
          <p:cNvSpPr txBox="1"/>
          <p:nvPr/>
        </p:nvSpPr>
        <p:spPr>
          <a:xfrm>
            <a:off x="7177315" y="2484807"/>
            <a:ext cx="2809876" cy="2667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55000" lnSpcReduction="20000"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Lorem ipsum dolor sit amet, consectetur adipiscing elit, sed do eiusmod tempor incididunt ut labore et dolore magna aliqua. 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Ut enim ad minim veniam, quis nostrud exercitation ullamco laboris nisi ut aliquip ex ea commodo consequat. 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Duis aute irure dolor in reprehenderit in voluptate velit esse cillum dolore eu fugiat nulla pariatur. </a:t>
            </a:r>
            <a:endParaRPr/>
          </a:p>
          <a:p>
            <a:pPr indent="-13081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55A1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8"/>
          <p:cNvSpPr/>
          <p:nvPr/>
        </p:nvSpPr>
        <p:spPr>
          <a:xfrm>
            <a:off x="8244116" y="1705356"/>
            <a:ext cx="733425" cy="733425"/>
          </a:xfrm>
          <a:prstGeom prst="ellipse">
            <a:avLst/>
          </a:prstGeom>
          <a:solidFill>
            <a:srgbClr val="FFF2CC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8"/>
          <p:cNvSpPr txBox="1"/>
          <p:nvPr/>
        </p:nvSpPr>
        <p:spPr>
          <a:xfrm>
            <a:off x="8280176" y="1678047"/>
            <a:ext cx="733424" cy="707886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i="0" sz="4000" u="none" cap="none" strike="noStrik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8"/>
          <p:cNvSpPr txBox="1"/>
          <p:nvPr/>
        </p:nvSpPr>
        <p:spPr>
          <a:xfrm>
            <a:off x="405036" y="2484807"/>
            <a:ext cx="2809876" cy="2667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55000" lnSpcReduction="20000"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Lorem ipsum dolor sit amet, consectetur adipiscing elit, sed do eiusmod tempor incididunt ut labore et dolore magna aliqua. 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Ut enim ad minim veniam, quis nostrud exercitation ullamco laboris nisi ut aliquip ex ea commodo consequat. 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Duis aute irure dolor in reprehenderit in voluptate velit esse cillum dolore eu fugiat nulla pariatur. </a:t>
            </a:r>
            <a:endParaRPr/>
          </a:p>
          <a:p>
            <a:pPr indent="-13081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55A1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8"/>
          <p:cNvSpPr txBox="1"/>
          <p:nvPr/>
        </p:nvSpPr>
        <p:spPr>
          <a:xfrm>
            <a:off x="3802742" y="6559325"/>
            <a:ext cx="4267200" cy="3651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ACB8CA"/>
                </a:solidFill>
                <a:latin typeface="Calibri"/>
                <a:ea typeface="Calibri"/>
                <a:cs typeface="Calibri"/>
                <a:sym typeface="Calibri"/>
              </a:rPr>
              <a:t>Шаблоны презентаций с сайта </a:t>
            </a:r>
            <a:r>
              <a:rPr b="0" i="0" lang="en-US" sz="1200" u="sng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presentation-creation.ru</a:t>
            </a:r>
            <a:endParaRPr b="0" i="0" sz="1200" u="none" cap="none" strike="noStrik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/>
              <a:t>Вставьте заголовок слайда</a:t>
            </a:r>
            <a:endParaRPr/>
          </a:p>
        </p:txBody>
      </p:sp>
      <p:pic>
        <p:nvPicPr>
          <p:cNvPr id="139" name="Google Shape;13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00908" y="1875513"/>
            <a:ext cx="216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7792" y="1850346"/>
            <a:ext cx="216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25222" y="1850346"/>
            <a:ext cx="216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63065" y="1850346"/>
            <a:ext cx="2160000" cy="2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9"/>
          <p:cNvSpPr txBox="1"/>
          <p:nvPr/>
        </p:nvSpPr>
        <p:spPr>
          <a:xfrm>
            <a:off x="673972" y="2391725"/>
            <a:ext cx="13875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</a:t>
            </a:r>
            <a:br>
              <a:rPr b="1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шаг</a:t>
            </a:r>
            <a:endParaRPr/>
          </a:p>
        </p:txBody>
      </p:sp>
      <p:sp>
        <p:nvSpPr>
          <p:cNvPr id="144" name="Google Shape;144;p19"/>
          <p:cNvSpPr txBox="1"/>
          <p:nvPr/>
        </p:nvSpPr>
        <p:spPr>
          <a:xfrm>
            <a:off x="2929692" y="2388425"/>
            <a:ext cx="19512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endParaRPr b="1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шаг</a:t>
            </a:r>
            <a:endParaRPr/>
          </a:p>
        </p:txBody>
      </p:sp>
      <p:sp>
        <p:nvSpPr>
          <p:cNvPr id="145" name="Google Shape;145;p19"/>
          <p:cNvSpPr txBox="1"/>
          <p:nvPr/>
        </p:nvSpPr>
        <p:spPr>
          <a:xfrm>
            <a:off x="5681058" y="2388425"/>
            <a:ext cx="15240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endParaRPr b="1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шаг</a:t>
            </a:r>
            <a:endParaRPr/>
          </a:p>
        </p:txBody>
      </p:sp>
      <p:sp>
        <p:nvSpPr>
          <p:cNvPr id="146" name="Google Shape;146;p19"/>
          <p:cNvSpPr txBox="1"/>
          <p:nvPr/>
        </p:nvSpPr>
        <p:spPr>
          <a:xfrm>
            <a:off x="8128367" y="2388425"/>
            <a:ext cx="17052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04</a:t>
            </a:r>
            <a:endParaRPr b="1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шаг</a:t>
            </a:r>
            <a:endParaRPr/>
          </a:p>
        </p:txBody>
      </p:sp>
      <p:sp>
        <p:nvSpPr>
          <p:cNvPr id="147" name="Google Shape;147;p19"/>
          <p:cNvSpPr txBox="1"/>
          <p:nvPr/>
        </p:nvSpPr>
        <p:spPr>
          <a:xfrm>
            <a:off x="169524" y="4362475"/>
            <a:ext cx="2407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ВСТАВЬТЕ ТЕКСТ</a:t>
            </a:r>
            <a:endParaRPr/>
          </a:p>
        </p:txBody>
      </p:sp>
      <p:sp>
        <p:nvSpPr>
          <p:cNvPr id="148" name="Google Shape;148;p19"/>
          <p:cNvSpPr/>
          <p:nvPr/>
        </p:nvSpPr>
        <p:spPr>
          <a:xfrm>
            <a:off x="484058" y="4731796"/>
            <a:ext cx="1777986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Lorem ipsum dolor sit amet, consectetuer adipiscing elit.</a:t>
            </a:r>
            <a:endParaRPr/>
          </a:p>
        </p:txBody>
      </p:sp>
      <p:sp>
        <p:nvSpPr>
          <p:cNvPr id="149" name="Google Shape;149;p19"/>
          <p:cNvSpPr/>
          <p:nvPr/>
        </p:nvSpPr>
        <p:spPr>
          <a:xfrm rot="-8066291">
            <a:off x="1275899" y="3981727"/>
            <a:ext cx="216324" cy="216324"/>
          </a:xfrm>
          <a:prstGeom prst="halfFrame">
            <a:avLst>
              <a:gd fmla="val 16965" name="adj1"/>
              <a:gd fmla="val 14668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9"/>
          <p:cNvSpPr/>
          <p:nvPr/>
        </p:nvSpPr>
        <p:spPr>
          <a:xfrm rot="-8066291">
            <a:off x="1275899" y="4080308"/>
            <a:ext cx="216324" cy="216324"/>
          </a:xfrm>
          <a:prstGeom prst="halfFrame">
            <a:avLst>
              <a:gd fmla="val 16965" name="adj1"/>
              <a:gd fmla="val 14668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9"/>
          <p:cNvSpPr/>
          <p:nvPr/>
        </p:nvSpPr>
        <p:spPr>
          <a:xfrm rot="-8066291">
            <a:off x="3815017" y="4002159"/>
            <a:ext cx="216324" cy="216324"/>
          </a:xfrm>
          <a:prstGeom prst="halfFrame">
            <a:avLst>
              <a:gd fmla="val 16965" name="adj1"/>
              <a:gd fmla="val 14668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9"/>
          <p:cNvSpPr/>
          <p:nvPr/>
        </p:nvSpPr>
        <p:spPr>
          <a:xfrm rot="-8066291">
            <a:off x="3815017" y="4100740"/>
            <a:ext cx="216324" cy="216324"/>
          </a:xfrm>
          <a:prstGeom prst="halfFrame">
            <a:avLst>
              <a:gd fmla="val 16965" name="adj1"/>
              <a:gd fmla="val 14668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9"/>
          <p:cNvSpPr/>
          <p:nvPr/>
        </p:nvSpPr>
        <p:spPr>
          <a:xfrm rot="-8066291">
            <a:off x="6352446" y="4002158"/>
            <a:ext cx="216324" cy="216324"/>
          </a:xfrm>
          <a:prstGeom prst="halfFrame">
            <a:avLst>
              <a:gd fmla="val 16965" name="adj1"/>
              <a:gd fmla="val 14668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9"/>
          <p:cNvSpPr/>
          <p:nvPr/>
        </p:nvSpPr>
        <p:spPr>
          <a:xfrm rot="-8066291">
            <a:off x="6352446" y="4100739"/>
            <a:ext cx="216324" cy="216324"/>
          </a:xfrm>
          <a:prstGeom prst="halfFrame">
            <a:avLst>
              <a:gd fmla="val 16965" name="adj1"/>
              <a:gd fmla="val 14668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9"/>
          <p:cNvSpPr/>
          <p:nvPr/>
        </p:nvSpPr>
        <p:spPr>
          <a:xfrm rot="-8066291">
            <a:off x="8889875" y="4002157"/>
            <a:ext cx="216324" cy="216324"/>
          </a:xfrm>
          <a:prstGeom prst="halfFrame">
            <a:avLst>
              <a:gd fmla="val 16965" name="adj1"/>
              <a:gd fmla="val 14668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9"/>
          <p:cNvSpPr/>
          <p:nvPr/>
        </p:nvSpPr>
        <p:spPr>
          <a:xfrm rot="-8066291">
            <a:off x="8889875" y="4100738"/>
            <a:ext cx="216324" cy="216324"/>
          </a:xfrm>
          <a:prstGeom prst="halfFrame">
            <a:avLst>
              <a:gd fmla="val 16965" name="adj1"/>
              <a:gd fmla="val 14668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9"/>
          <p:cNvSpPr txBox="1"/>
          <p:nvPr/>
        </p:nvSpPr>
        <p:spPr>
          <a:xfrm>
            <a:off x="2576577" y="4357525"/>
            <a:ext cx="2640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ВСТАВЬТЕ ТЕКСТ</a:t>
            </a:r>
            <a:endParaRPr/>
          </a:p>
        </p:txBody>
      </p:sp>
      <p:sp>
        <p:nvSpPr>
          <p:cNvPr id="158" name="Google Shape;158;p19"/>
          <p:cNvSpPr/>
          <p:nvPr/>
        </p:nvSpPr>
        <p:spPr>
          <a:xfrm>
            <a:off x="3007852" y="4726866"/>
            <a:ext cx="1777986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Lorem ipsum dolor sit amet, consectetuer adipiscing elit.</a:t>
            </a:r>
            <a:endParaRPr/>
          </a:p>
        </p:txBody>
      </p:sp>
      <p:sp>
        <p:nvSpPr>
          <p:cNvPr id="159" name="Google Shape;159;p19"/>
          <p:cNvSpPr txBox="1"/>
          <p:nvPr/>
        </p:nvSpPr>
        <p:spPr>
          <a:xfrm>
            <a:off x="5183862" y="4380025"/>
            <a:ext cx="2473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ВСТАВЬТЕ ТЕКСТ</a:t>
            </a:r>
            <a:endParaRPr/>
          </a:p>
        </p:txBody>
      </p:sp>
      <p:sp>
        <p:nvSpPr>
          <p:cNvPr id="160" name="Google Shape;160;p19"/>
          <p:cNvSpPr/>
          <p:nvPr/>
        </p:nvSpPr>
        <p:spPr>
          <a:xfrm>
            <a:off x="5531646" y="4749355"/>
            <a:ext cx="1777986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Lorem ipsum dolor sit amet, consectetuer adipiscing elit.</a:t>
            </a:r>
            <a:endParaRPr/>
          </a:p>
        </p:txBody>
      </p:sp>
      <p:sp>
        <p:nvSpPr>
          <p:cNvPr id="161" name="Google Shape;161;p19"/>
          <p:cNvSpPr txBox="1"/>
          <p:nvPr/>
        </p:nvSpPr>
        <p:spPr>
          <a:xfrm>
            <a:off x="7507203" y="4342925"/>
            <a:ext cx="2874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ВСТАВЬТЕ ТЕКСТ</a:t>
            </a:r>
            <a:endParaRPr/>
          </a:p>
        </p:txBody>
      </p:sp>
      <p:sp>
        <p:nvSpPr>
          <p:cNvPr id="162" name="Google Shape;162;p19"/>
          <p:cNvSpPr/>
          <p:nvPr/>
        </p:nvSpPr>
        <p:spPr>
          <a:xfrm>
            <a:off x="8055440" y="4712263"/>
            <a:ext cx="1777986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Lorem ipsum dolor sit amet, consectetuer adipiscing elit.</a:t>
            </a:r>
            <a:endParaRPr/>
          </a:p>
        </p:txBody>
      </p:sp>
      <p:sp>
        <p:nvSpPr>
          <p:cNvPr id="163" name="Google Shape;163;p19"/>
          <p:cNvSpPr txBox="1"/>
          <p:nvPr/>
        </p:nvSpPr>
        <p:spPr>
          <a:xfrm>
            <a:off x="3802742" y="6559325"/>
            <a:ext cx="4267200" cy="3651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 u="none">
                <a:solidFill>
                  <a:srgbClr val="ACB8CA"/>
                </a:solidFill>
                <a:latin typeface="Calibri"/>
                <a:ea typeface="Calibri"/>
                <a:cs typeface="Calibri"/>
                <a:sym typeface="Calibri"/>
              </a:rPr>
              <a:t>Шаблоны презентаций с сайта </a:t>
            </a:r>
            <a:r>
              <a:rPr b="0" lang="en-US" sz="1200" u="sng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presentation-creation.ru</a:t>
            </a:r>
            <a:endParaRPr b="0" sz="1200" u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/>
              <a:t>Вставьте заголовок слайда</a:t>
            </a:r>
            <a:endParaRPr/>
          </a:p>
        </p:txBody>
      </p:sp>
      <p:pic>
        <p:nvPicPr>
          <p:cNvPr id="169" name="Google Shape;16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0"/>
          <p:cNvSpPr txBox="1"/>
          <p:nvPr/>
        </p:nvSpPr>
        <p:spPr>
          <a:xfrm>
            <a:off x="3802742" y="6559325"/>
            <a:ext cx="4267200" cy="3651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ACB8CA"/>
                </a:solidFill>
                <a:latin typeface="Calibri"/>
                <a:ea typeface="Calibri"/>
                <a:cs typeface="Calibri"/>
                <a:sym typeface="Calibri"/>
              </a:rPr>
              <a:t>Шаблоны презентаций с сайта </a:t>
            </a:r>
            <a:r>
              <a:rPr lang="en-US" sz="1200" u="sng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presentation-creation.ru</a:t>
            </a:r>
            <a:endParaRPr sz="12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/>
              <a:t>Вставьте заголовок слайда</a:t>
            </a:r>
            <a:endParaRPr/>
          </a:p>
        </p:txBody>
      </p:sp>
      <p:sp>
        <p:nvSpPr>
          <p:cNvPr id="176" name="Google Shape;176;p21"/>
          <p:cNvSpPr txBox="1"/>
          <p:nvPr>
            <p:ph idx="1" type="body"/>
          </p:nvPr>
        </p:nvSpPr>
        <p:spPr>
          <a:xfrm>
            <a:off x="838200" y="1825625"/>
            <a:ext cx="10515600" cy="3820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•"/>
            </a:pPr>
            <a:r>
              <a:rPr lang="en-US"/>
              <a:t>Lorem ipsum dolor sit amet, consectetur adipiscing elit, sed do eiusmod tempor incididunt ut labore et dolore magna aliqua.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•"/>
            </a:pPr>
            <a:r>
              <a:rPr lang="en-US"/>
              <a:t>Ut enim ad minim veniam, quis nostrud exercitation ullamco laboris nisi ut aliquip ex ea commodo consequat.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•"/>
            </a:pPr>
            <a:r>
              <a:rPr lang="en-US"/>
              <a:t>Duis aute irure dolor in reprehenderit in voluptate velit esse cillum dolore eu fugiat nulla pariatur.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•"/>
            </a:pPr>
            <a:r>
              <a:rPr lang="en-US"/>
              <a:t>Lorem ipsum dolor sit amet, consectetur adipiscing elit, sed do eiusmod tempor incididunt ut labore et dolore magna aliqua.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•"/>
            </a:pPr>
            <a:r>
              <a:rPr lang="en-US"/>
              <a:t>Ut enim ad minim veniam, quis nostrud exercitation ullamco laboris nisi ut aliquip ex ea commodo consequat. </a:t>
            </a:r>
            <a:endParaRPr/>
          </a:p>
        </p:txBody>
      </p:sp>
      <p:sp>
        <p:nvSpPr>
          <p:cNvPr id="177" name="Google Shape;177;p21"/>
          <p:cNvSpPr txBox="1"/>
          <p:nvPr/>
        </p:nvSpPr>
        <p:spPr>
          <a:xfrm>
            <a:off x="3802742" y="6559325"/>
            <a:ext cx="4267200" cy="3651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ACB8CA"/>
                </a:solidFill>
                <a:latin typeface="Calibri"/>
                <a:ea typeface="Calibri"/>
                <a:cs typeface="Calibri"/>
                <a:sym typeface="Calibri"/>
              </a:rPr>
              <a:t>Шаблоны презентаций с сайта </a:t>
            </a:r>
            <a:r>
              <a:rPr lang="en-US" sz="1200" u="sng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presentation-creation.ru</a:t>
            </a:r>
            <a:endParaRPr sz="12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2"/>
          <p:cNvSpPr/>
          <p:nvPr/>
        </p:nvSpPr>
        <p:spPr>
          <a:xfrm>
            <a:off x="1795045" y="1226456"/>
            <a:ext cx="8880656" cy="4405088"/>
          </a:xfrm>
          <a:prstGeom prst="rect">
            <a:avLst/>
          </a:prstGeom>
          <a:solidFill>
            <a:srgbClr val="D8E2F3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2"/>
          <p:cNvSpPr txBox="1"/>
          <p:nvPr/>
        </p:nvSpPr>
        <p:spPr>
          <a:xfrm>
            <a:off x="2935800" y="1548150"/>
            <a:ext cx="6320400" cy="1150200"/>
          </a:xfrm>
          <a:prstGeom prst="rect">
            <a:avLst/>
          </a:prstGeom>
          <a:noFill/>
          <a:ln>
            <a:noFill/>
          </a:ln>
          <a:effectLst>
            <a:outerShdw blurRad="50800" rotWithShape="0" algn="t" dir="5400000" dist="38100">
              <a:srgbClr val="7F6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Calibri"/>
              <a:buNone/>
            </a:pPr>
            <a:r>
              <a:rPr b="1" lang="en-US" sz="7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СПАСИБО</a:t>
            </a:r>
            <a:endParaRPr/>
          </a:p>
        </p:txBody>
      </p:sp>
      <p:pic>
        <p:nvPicPr>
          <p:cNvPr id="184" name="Google Shape;184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35373" y="4781407"/>
            <a:ext cx="630000" cy="63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35373" y="4777336"/>
            <a:ext cx="630000" cy="63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35373" y="4777336"/>
            <a:ext cx="630000" cy="63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135373" y="4777336"/>
            <a:ext cx="630000" cy="63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2"/>
          <p:cNvSpPr txBox="1"/>
          <p:nvPr/>
        </p:nvSpPr>
        <p:spPr>
          <a:xfrm>
            <a:off x="2608499" y="2882976"/>
            <a:ext cx="6975002" cy="1705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Lorem ipsum dolor sit amet, consectetur adipiscing elit, sed do eiusmod tempor incididunt ut labore et dolore magna aliqua. </a:t>
            </a:r>
            <a:endParaRPr sz="16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Ut enim ad minim veniam, quis nostrud exercitation ullamco laboris nisi ut aliquip ex ea commodo consequat. </a:t>
            </a:r>
            <a:endParaRPr sz="16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