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0B9806-E2C6-4C79-B34F-0666A153E4BB}">
  <a:tblStyle styleId="{2D0B9806-E2C6-4C79-B34F-0666A153E4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600200"/>
            <a:ext cx="9144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1" name="Google Shape;8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8625840" y="6644640"/>
            <a:ext cx="3600000" cy="21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-22383"/>
            <a:ext cx="3600000" cy="21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 rot="-5400000">
            <a:off x="8820811" y="3139757"/>
            <a:ext cx="6492875" cy="213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rot="-5400000">
            <a:off x="-3139758" y="3504883"/>
            <a:ext cx="6492875" cy="213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68705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687053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8032750" y="0"/>
            <a:ext cx="41592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и объект">
  <p:cSld name="4_Заголовок и объект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>
            <p:ph idx="2" type="pic"/>
          </p:nvPr>
        </p:nvSpPr>
        <p:spPr>
          <a:xfrm>
            <a:off x="838200" y="2301875"/>
            <a:ext cx="4895129" cy="156845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458672" y="4428023"/>
            <a:ext cx="4879887" cy="135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3" type="body"/>
          </p:nvPr>
        </p:nvSpPr>
        <p:spPr>
          <a:xfrm>
            <a:off x="853441" y="4428022"/>
            <a:ext cx="4879888" cy="135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/>
          <p:nvPr>
            <p:ph idx="4" type="pic"/>
          </p:nvPr>
        </p:nvSpPr>
        <p:spPr>
          <a:xfrm>
            <a:off x="6458672" y="2320617"/>
            <a:ext cx="4940847" cy="1568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presentation-creation.r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hyperlink" Target="https://presentation-creation.ru/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resentation-creation.r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resentation-creation.ru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resentation-creation.ru/" TargetMode="External"/><Relationship Id="rId4" Type="http://schemas.openxmlformats.org/officeDocument/2006/relationships/hyperlink" Target="https://www.flaticon.com/authors/freepik" TargetMode="External"/><Relationship Id="rId5" Type="http://schemas.openxmlformats.org/officeDocument/2006/relationships/hyperlink" Target="https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0" y="2164080"/>
            <a:ext cx="12192000" cy="2819400"/>
          </a:xfrm>
          <a:prstGeom prst="rect">
            <a:avLst/>
          </a:prstGeom>
          <a:solidFill>
            <a:srgbClr val="60709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>
            <p:ph type="ctrTitle"/>
          </p:nvPr>
        </p:nvSpPr>
        <p:spPr>
          <a:xfrm>
            <a:off x="1524000" y="1600200"/>
            <a:ext cx="9144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ИНФОРМАТИКА</a:t>
            </a:r>
            <a:endParaRPr/>
          </a:p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0789920" y="3420000"/>
            <a:ext cx="1188720" cy="0"/>
          </a:xfrm>
          <a:prstGeom prst="straightConnector1">
            <a:avLst/>
          </a:prstGeom>
          <a:noFill/>
          <a:ln cap="flat" cmpd="sng" w="6667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137160" y="3421380"/>
            <a:ext cx="1188720" cy="0"/>
          </a:xfrm>
          <a:prstGeom prst="straightConnector1">
            <a:avLst/>
          </a:prstGeom>
          <a:noFill/>
          <a:ln cap="flat" cmpd="sng" w="6667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rgbClr val="607090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797700" y="1548150"/>
            <a:ext cx="6596700" cy="115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3B46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5373" y="4781407"/>
            <a:ext cx="630000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 enim ad minim veniam, quis nostrud exercitation ullamco laboris nisi ut aliquip ex ea commodo consequat. 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1E5F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200" y="365125"/>
            <a:ext cx="68705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1469984" y="2280213"/>
            <a:ext cx="1851950" cy="3113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891022" y="2280213"/>
            <a:ext cx="1851950" cy="311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312060" y="2280213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8733098" y="2280213"/>
            <a:ext cx="1851950" cy="3113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558595" y="2910839"/>
            <a:ext cx="1674728" cy="103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979633" y="2910839"/>
            <a:ext cx="1674728" cy="103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400671" y="2910838"/>
            <a:ext cx="1674728" cy="103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8821709" y="2910838"/>
            <a:ext cx="1674728" cy="103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1877799" y="4875643"/>
            <a:ext cx="1036320" cy="1036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dir="16200000" dist="381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4298837" y="4875643"/>
            <a:ext cx="1036320" cy="1036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dir="16200000" dist="381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6719875" y="4875643"/>
            <a:ext cx="1036320" cy="10363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dir="16200000" dist="381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9140913" y="4875643"/>
            <a:ext cx="1036320" cy="10363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rotWithShape="0" dir="16200000" dist="38100">
              <a:schemeClr val="lt1">
                <a:alpha val="4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1E5F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0803" y="5098645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1841" y="5098646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2879" y="5098645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3917" y="5098647"/>
            <a:ext cx="590312" cy="59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 rot="-5400000">
            <a:off x="-2115012" y="3313252"/>
            <a:ext cx="4461521" cy="2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 rot="-5400000">
            <a:off x="9845491" y="3313250"/>
            <a:ext cx="4461521" cy="2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838200" y="365125"/>
            <a:ext cx="68705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078147" y="2080788"/>
            <a:ext cx="4035706" cy="194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sz="20900">
                <a:solidFill>
                  <a:schemeClr val="accent2"/>
                </a:solidFill>
              </a:rPr>
              <a:t>99%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2750917" y="3803351"/>
            <a:ext cx="669016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cxnSp>
        <p:nvCxnSpPr>
          <p:cNvPr id="151" name="Google Shape;151;p20"/>
          <p:cNvCxnSpPr/>
          <p:nvPr/>
        </p:nvCxnSpPr>
        <p:spPr>
          <a:xfrm>
            <a:off x="7500395" y="6146158"/>
            <a:ext cx="1527858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2750917" y="1911753"/>
            <a:ext cx="1527858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838200" y="365125"/>
            <a:ext cx="68705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1145893" y="1964519"/>
            <a:ext cx="621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текст, человек, внутренний, потолок&#10;&#10;Автоматически созданное описание" id="159" name="Google Shape;159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546" r="4545" t="0"/>
          <a:stretch/>
        </p:blipFill>
        <p:spPr>
          <a:xfrm>
            <a:off x="8032750" y="0"/>
            <a:ext cx="4159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1145892" y="3425019"/>
            <a:ext cx="621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145891" y="4885519"/>
            <a:ext cx="621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 rot="-5400000">
            <a:off x="-1928771" y="3893293"/>
            <a:ext cx="4054318" cy="19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1E5F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Флажок со сплошной заливкой" id="164" name="Google Shape;16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302" y="2420402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жок со сплошной заливкой"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302" y="3816905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жок со сплошной заливкой" id="166" name="Google Shape;16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302" y="5213408"/>
            <a:ext cx="413796" cy="41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 rot="-5400000">
            <a:off x="8228374" y="2559231"/>
            <a:ext cx="1355724" cy="4895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 rot="-5400000">
            <a:off x="2607904" y="2559230"/>
            <a:ext cx="1355724" cy="4895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pic>
        <p:nvPicPr>
          <p:cNvPr descr="Изображение выглядит как текст, человек, электроника, компьютер&#10;&#10;Автоматически созданное описание" id="174" name="Google Shape;174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990" l="0" r="0" t="25990"/>
          <a:stretch/>
        </p:blipFill>
        <p:spPr>
          <a:xfrm>
            <a:off x="838200" y="2301875"/>
            <a:ext cx="4895129" cy="1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6458672" y="4428023"/>
            <a:ext cx="4879887" cy="135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76" name="Google Shape;176;p22"/>
          <p:cNvSpPr txBox="1"/>
          <p:nvPr>
            <p:ph idx="3" type="body"/>
          </p:nvPr>
        </p:nvSpPr>
        <p:spPr>
          <a:xfrm>
            <a:off x="853441" y="4428022"/>
            <a:ext cx="4879888" cy="135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descr="Изображение выглядит как текст, ноутбук, компьютер&#10;&#10;Автоматически созданное описание" id="177" name="Google Shape;177;p22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26188" l="0" r="0" t="26188"/>
          <a:stretch/>
        </p:blipFill>
        <p:spPr>
          <a:xfrm>
            <a:off x="6458672" y="2320617"/>
            <a:ext cx="4940847" cy="1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 rot="-5400000">
            <a:off x="-1569409" y="3883751"/>
            <a:ext cx="3364040" cy="23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6396000" y="6661229"/>
            <a:ext cx="5796000" cy="19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graphicFrame>
        <p:nvGraphicFramePr>
          <p:cNvPr id="185" name="Google Shape;185;p23"/>
          <p:cNvGraphicFramePr/>
          <p:nvPr/>
        </p:nvGraphicFramePr>
        <p:xfrm>
          <a:off x="1219200" y="19285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{2D0B9806-E2C6-4C79-B34F-0666A153E4BB}</a:tableStyleId>
              </a:tblPr>
              <a:tblGrid>
                <a:gridCol w="2484125"/>
                <a:gridCol w="2484125"/>
                <a:gridCol w="2484125"/>
                <a:gridCol w="2484125"/>
              </a:tblGrid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Заголовок 1</a:t>
                      </a:r>
                      <a:endParaRPr/>
                    </a:p>
                  </a:txBody>
                  <a:tcPr marT="51450" marB="51450" marR="102925" marL="102925">
                    <a:solidFill>
                      <a:srgbClr val="607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Заголовок 2</a:t>
                      </a:r>
                      <a:endParaRPr/>
                    </a:p>
                  </a:txBody>
                  <a:tcPr marT="51450" marB="51450" marR="102925" marL="102925">
                    <a:solidFill>
                      <a:srgbClr val="607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Заголовок 3</a:t>
                      </a:r>
                      <a:endParaRPr/>
                    </a:p>
                  </a:txBody>
                  <a:tcPr marT="51450" marB="51450" marR="102925" marL="102925">
                    <a:solidFill>
                      <a:srgbClr val="607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Заголовок 4</a:t>
                      </a:r>
                      <a:endParaRPr/>
                    </a:p>
                  </a:txBody>
                  <a:tcPr marT="51450" marB="51450" marR="102925" marL="102925">
                    <a:solidFill>
                      <a:srgbClr val="607090"/>
                    </a:solidFill>
                  </a:tcPr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01.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02.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03.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04.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05.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  <a:tr h="54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06.</a:t>
                      </a:r>
                      <a:endParaRPr/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Вставьте текст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51450" marB="51450" marR="102925" marL="102925"/>
                </a:tc>
              </a:tr>
            </a:tbl>
          </a:graphicData>
        </a:graphic>
      </p:graphicFrame>
      <p:sp>
        <p:nvSpPr>
          <p:cNvPr id="186" name="Google Shape;186;p23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1E5F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b="1" lang="en-US"/>
              <a:t>Вставьте заголовок слайда</a:t>
            </a:r>
            <a:endParaRPr/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Ut enim ad minim veniam, quis nostrud exercitation ullamco laboris nisi ut aliquip ex ea commodo consequat.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Duis aute irure dolor in reprehenderit in voluptate velit esse cillum dolore eu fugiat nulla pariatur.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Lorem ipsum dolor sit amet, consectetur adipiscing elit, sed do eiusmod tempor incididunt ut labore et dolore magna aliqua.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Ut enim ad minim veniam, quis nostrud exercitation ullamco laboris nisi ut aliquip ex ea commodo consequat. 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sng" cap="none" strike="noStrik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1200" u="none" cap="none" strike="noStrike">
              <a:solidFill>
                <a:srgbClr val="1E5F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en-US"/>
              <a:t>РЕСУРСЫ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Бесплатные шаблоны с сайта </a:t>
            </a:r>
            <a:r>
              <a:rPr lang="en-US" sz="28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sz="2800">
              <a:solidFill>
                <a:schemeClr val="accent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Icons made by </a:t>
            </a:r>
            <a:r>
              <a:rPr lang="en-US" sz="2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US" sz="2800"/>
              <a:t> from </a:t>
            </a:r>
            <a:r>
              <a:rPr lang="en-US" sz="2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www.flaticon.com</a:t>
            </a:r>
            <a:endParaRPr sz="280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плый синий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